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9" r:id="rId4"/>
    <p:sldId id="272" r:id="rId5"/>
    <p:sldId id="273" r:id="rId6"/>
    <p:sldId id="294" r:id="rId7"/>
    <p:sldId id="295" r:id="rId8"/>
    <p:sldId id="270" r:id="rId9"/>
    <p:sldId id="274" r:id="rId10"/>
    <p:sldId id="268" r:id="rId11"/>
    <p:sldId id="257" r:id="rId12"/>
    <p:sldId id="291" r:id="rId13"/>
    <p:sldId id="292" r:id="rId14"/>
    <p:sldId id="293" r:id="rId15"/>
    <p:sldId id="269" r:id="rId16"/>
    <p:sldId id="271" r:id="rId17"/>
    <p:sldId id="258" r:id="rId18"/>
    <p:sldId id="288" r:id="rId19"/>
    <p:sldId id="289" r:id="rId20"/>
    <p:sldId id="290" r:id="rId21"/>
    <p:sldId id="279" r:id="rId22"/>
    <p:sldId id="281" r:id="rId23"/>
    <p:sldId id="284" r:id="rId24"/>
    <p:sldId id="296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DBDB-23B4-47F4-8F7E-7F5AEAE246E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3735-3301-409B-A6D9-2E6E9FEA4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1%D1%83%D0%B4%D0%B0%D1%80%D1%81%D1%82%D0%B2%D0%B5%D0%BD%D0%BD%D1%8B%D0%B9_%D0%B0%D0%BA%D0%B0%D0%B4%D0%B5%D0%BC%D0%B8%D1%87%D0%B5%D1%81%D0%BA%D0%B8%D0%B9_%D1%82%D0%B5%D0%B0%D1%82%D1%80_%D0%B4%D1%80%D0%B0%D0%BC%D1%8B_%D0%B8%D0%BC%D0%B5%D0%BD%D0%B8_%D0%92._%D0%A1%D0%B0%D0%B2%D0%B8%D0%BD%D0%B0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ru.wikipedia.org/wiki/%D0%A1%D1%8B%D0%BA%D1%82%D1%8B%D0%B2%D0%BA%D0%B0%D1%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0%D1%82%D0%BA%D0%B5%D1%80%D0%BE%D1%81%D1%81%D0%BA%D0%B8%D0%B9_%D1%80%D0%B0%D0%B9%D0%BE%D0%BD" TargetMode="External"/><Relationship Id="rId5" Type="http://schemas.openxmlformats.org/officeDocument/2006/relationships/hyperlink" Target="https://ru.wikipedia.org/wiki/%D0%A0%D0%B5%D1%81%D0%BF%D1%83%D0%B1%D0%BB%D0%B8%D0%BA%D0%B0_%D0%9A%D0%BE%D0%BC%D0%B8" TargetMode="External"/><Relationship Id="rId4" Type="http://schemas.openxmlformats.org/officeDocument/2006/relationships/hyperlink" Target="https://ru.wikipedia.org/wiki/%D0%A3%D1%81%D1%82%D1%8C-%D0%92%D1%8B%D0%BC%D1%8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676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Материал на республиканский дистанционный конкурс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«Моя презентация» номинация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«Приобщение детей к культурному наследию»</a:t>
            </a:r>
            <a:endParaRPr lang="ru-RU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7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239964894_0_1ba1_f16e3ebf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-1"/>
            <a:ext cx="9149961" cy="685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5-04-02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5-04-02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5-04-03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1b28c614149634da6422883c61154bb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14466_20170417_19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818" y="0"/>
            <a:ext cx="92078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6165304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Усть-Вымь,  улица Кооперативная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Музей\Рабочий стол\Рисунок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72400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C:\Documents and Settings\Музей\Рабочий стол\Совхозная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67745" y="6093296"/>
            <a:ext cx="3949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Усть-Вымь ул. Совхозная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428292" y="2060848"/>
            <a:ext cx="95722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Обучающая презентация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«Древнее коми - село </a:t>
            </a:r>
            <a:r>
              <a:rPr lang="ru-RU" sz="48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Усть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48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Вымь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для детей </a:t>
            </a: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6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– 7 лет</a:t>
            </a: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Составили воспитатели </a:t>
            </a: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Пронина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Наталия В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асильевна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Шашева Алена Александровна. </a:t>
            </a:r>
            <a:endParaRPr lang="ru-RU" sz="3200" b="1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36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№1 комбинированного вида» с.Айкино.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:\Documents and Settings\Музей\Рабочий стол\Рисунок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6165304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Село Усть-Вымь ул. Центральная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F:\Galina_Lytk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68">
            <a:off x="5220072" y="1196752"/>
            <a:ext cx="3528392" cy="4976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Галина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Питиримовна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Лыткина – заслуженная артистка РСФСР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24744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Родилась в селе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tooltip="Усть-Вымь"/>
              </a:rPr>
              <a:t>Усть-Вымь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tooltip="Республика Коми"/>
              </a:rPr>
              <a:t>Республика Коми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детство прошло в деревне Красная Гора в большой крестьянской семье, в которой было ещё семь детей. Отец её умер, когда Галине был один год. С детства она участвовала в школьных спектаклях, но окончила педагогическое училище в родном селе и была распределена учительницей в 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tooltip="Корткеросский район"/>
              </a:rPr>
              <a:t>Корткеросский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tooltip="Корткеросский район"/>
              </a:rPr>
              <a:t> район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Однако, приехав в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tooltip="Сыктывкар"/>
              </a:rPr>
              <a:t>Сыктывкар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решила попробовать поступить в театральную студию при Коми театре и без подготовки сдала экзамены и была принята в студию (руководитель Н. М. Дьяконов). После окончания театральной студии в феврале 1947 года была принята в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tooltip="Государственный академический театр драмы имени В. Савина"/>
              </a:rPr>
              <a:t>Коми республиканский драматический театр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где работала всю жизнь, сыграв более 200 ролей.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819" y="-2"/>
            <a:ext cx="9207819" cy="6858001"/>
          </a:xfrm>
        </p:spPr>
      </p:pic>
      <p:pic>
        <p:nvPicPr>
          <p:cNvPr id="5" name="Рисунок 4" descr="2022-10-16-06-03-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1465">
            <a:off x="6408745" y="1415981"/>
            <a:ext cx="2447841" cy="345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6444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Дьяконов Николай Михайлович  актер,   режиссер и драматург.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селе Усть-Вымь 28 марта 1911 года в крестьянской семье родился Николай Михайлович Дьяконов - будущий выдающийся актер, режиссер и драматург. Он был одиннадцатым ребенком, в семье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1929 году юношу Дьяконова назначили заведующим сельским Народным домом.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 тогда  он  начал  подумывать  о  сцене, но громогласно заявить  о  своем  желании  стать  артистом  как-то стеснялся.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Юноша подал заявление на театральные курсы и с нетерпением стал ждать ответа. Шел день за днем, а ответа все не было. Он уже перестал надеяться, но открытка с приглашением приехать, в Сыктывкар все же пришла. Собравшись, Николай тут же  отправился в райком комсомола и попросил отпустить его учиться на артиста. Ему  отказывают, но Николай настаивает на своём. 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марта 1931 года он добрался пешком до Сыктывкара и явился на занятия  театральных курсов. На первых порах занятия были сплошным мучением, т.к. в Усть-Выми издавна был своеобразный диалект - смесь русского и коми языка.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окончания в 1936 году Ленинградской студии, Дьяконов зачислен в труппу  республиканского драматического театра, актером первого положения, но и  режиссерскую деятельность он продолжал. В первый же год работы он ставит спектакли.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Михайлович за свою трудовую деятельность написал множество произведений, самой известной пьесой стала </a:t>
            </a:r>
            <a:r>
              <a:rPr lang="ru-RU" sz="1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Свадьба с приданым</a:t>
            </a:r>
            <a:r>
              <a:rPr lang="ru-RU" sz="1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После того как пьеса была показана на сцене московского театра. Было принято решение снять кино по мотивам пьесы </a:t>
            </a:r>
            <a:r>
              <a:rPr lang="ru-RU" sz="1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Свадьба с приданым</a:t>
            </a:r>
            <a:r>
              <a:rPr lang="ru-RU" sz="1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После экранизации произведения, имя Николая Михайловича стало всемирно известным. Н. М. Дьяконову было присвоено звание </a:t>
            </a:r>
            <a:r>
              <a:rPr lang="ru-RU" sz="1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Заслуженный артист РСФСР</a:t>
            </a:r>
            <a:r>
              <a:rPr lang="ru-RU" sz="14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 Дьяконова был отмечен руководством страны, Николай Михайлович дважды был награждён орденом «Знак Почета». Н. М. Дьяконов внес вклад в национальную и отечественную культуру, он стал классиком национальной культуры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Фестиваль  «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Емд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нса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р»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Вымские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зори)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060848"/>
            <a:ext cx="6419056" cy="40653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в два года в селе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объединяют фольклорные коллективы Республики Коми на традиционном фестивале – празднике Коми культуры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Вымские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зори»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10-23-20-41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16-06-07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22-10-16-06-07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Историческое село Усть-Вымь, включённое в Большое Золотое Кольцо России, располагает уникальным комплексом памятников истории и архитектуры, привлекающим любителей культурного туризма и верующих.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Село находится на правом берегу реки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Выми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 впадении её в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Вычегду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Именно на этом перекрёстке речных путей в конце XIV в. креститель древних коми Стефан Пермский основал центр Пермской епархии, сыгравшей ключевую роль в процессах христианизации Коми края. В XIV в. в Усть-Выми на двух холмах был основан первый в Коми крае Михайло-Архангельский мужской монастырь, в 1996 г. обитель была вновь открыта.  Основные храмы и святыни обители —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Стефановская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(1755–1766 гг.) и Михайло-Архангельская (1795 г.) церкви, старейшие каменные строения на территории РК; деревянная часовня трёх святителей Герасима, Питирима и Ионы (1894 г.). Святая целебная вода из старинного источника помогает исцелиться от многих недугов.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Усть-Выми есть крестьянский дом (1880-е гг.) с историческим интерьером жилой горницы, дом священника Кириллова  (начало XX в.),  дом купца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Камбалова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(конец XIX в.).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Самым известным в селе Усть-Вымь красуется примечательный памятник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"Птица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cчастья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Считается, что все, кто посетит это место, будут иметь большую удачу в жизни. Монумент представляет 12-метровый металлический столб, увенчанный флюгером в виде железной птицы. По сути, это стилизованный календарь древнего охотника. На шесте имеются пазы, означающие временные промежутки.</a:t>
            </a: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Вокруг магической птицы обустроен уютный сквер, из которого открывается панорамный вид на реку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Вымь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На скамеечках этой смотровой площадки приятно посидеть и сделать фото с друзьями на память об этом чудесном месте.</a:t>
            </a: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Знаменито село Усть-Вымь и красивейшей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Михайло-Архангельской церковью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1795 года постройки. Ранее там располагалась экспозиция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Усть-Вымского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музея-заповедника, а в середине 90-х здание отдано Михайло-Архангельскому монастырю.</a:t>
            </a:r>
          </a:p>
          <a:p>
            <a:pPr fontAlgn="base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так далеко – крестьянский дом, построенный в начале XX века, в котором восстановлен интерьер жилой горницы с русской печью и полатями конца XIX-начала XX века. Рядом с монастырем - уникальный памятник деревянного зодчества дом священника Павла Шумкова.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22-10-29-06-16-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280920" cy="551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Памятник «Птица счастья»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 к 600-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августе1980 года.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-10-23-18-48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2-10-29-06-29-19.jpg"/>
          <p:cNvPicPr>
            <a:picLocks noChangeAspect="1"/>
          </p:cNvPicPr>
          <p:nvPr/>
        </p:nvPicPr>
        <p:blipFill>
          <a:blip r:embed="rId3" cstate="print"/>
          <a:srcRect l="3538" t="4306" r="2751"/>
          <a:stretch>
            <a:fillRect/>
          </a:stretch>
        </p:blipFill>
        <p:spPr>
          <a:xfrm>
            <a:off x="323528" y="1196752"/>
            <a:ext cx="8424936" cy="540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Михайло –Архангельский монастырь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 селе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Усть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–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Вымь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основан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1795 году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Стефаном Пермским.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ust-vym-104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00"/>
            <a:ext cx="9144000" cy="678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Вымь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— река заповедная,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семужно-нерестовая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 ней водятся семга, нельма, сиг, стерлядь, хариус, лещ, язь и другие породы рыб. Лов ценных пород рыб на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Выми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ее притоках запрещен. Вдоль берегов установлена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водоохранная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лесная зона шириной 3 км; вдоль основных притоков она составляет 1 км.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рекой связаны миссионерская деятельность Стефана Пермского и начало распространения христианства на Коми земле.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древности по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Выми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проходил речной торговый путь («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чрезкаменный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- через Урал), связывавший Северную Европу с Северной Азией.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791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Фестиваль  «Емдiнса югöр»  (Усть - Вымские зори)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компъютер</dc:creator>
  <cp:lastModifiedBy>home</cp:lastModifiedBy>
  <cp:revision>45</cp:revision>
  <dcterms:created xsi:type="dcterms:W3CDTF">2022-10-12T09:10:19Z</dcterms:created>
  <dcterms:modified xsi:type="dcterms:W3CDTF">2022-11-01T10:02:05Z</dcterms:modified>
</cp:coreProperties>
</file>